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544616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«Курс прикладной и теоретической механики».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34.41</a:t>
            </a:r>
          </a:p>
          <a:p>
            <a:r>
              <a:rPr lang="ru-RU" sz="1800" dirty="0" smtClean="0"/>
              <a:t>П 75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Прикладная механика: учебник для бакалавров; допущено МО РФ / ред. В. В. </a:t>
            </a:r>
            <a:r>
              <a:rPr lang="ru-RU" sz="1800" dirty="0" err="1" smtClean="0"/>
              <a:t>Джамай</a:t>
            </a:r>
            <a:r>
              <a:rPr lang="ru-RU" sz="1800" dirty="0" smtClean="0"/>
              <a:t>. - 2-е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М.: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2013. - 360 с. </a:t>
            </a:r>
          </a:p>
          <a:p>
            <a:r>
              <a:rPr lang="ru-RU" sz="1800" dirty="0" smtClean="0"/>
              <a:t> Аннотация: Подробно излагаются теория и методы проектирования современных механизмов и приводов для новых отраслей промышленности. Приводятся сведения о современных конструкционных материалах.</a:t>
            </a:r>
          </a:p>
          <a:p>
            <a:r>
              <a:rPr lang="ru-RU" sz="1800" dirty="0" smtClean="0"/>
              <a:t>Экземпляры: всего:26 -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.(21)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5"/>
            <a:ext cx="3168352" cy="45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</a:t>
            </a:r>
          </a:p>
          <a:p>
            <a:r>
              <a:rPr lang="ru-RU" sz="1800" dirty="0" smtClean="0"/>
              <a:t>П 75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Прикладная механика: учебное пособие / В. Т. </a:t>
            </a:r>
            <a:r>
              <a:rPr lang="ru-RU" sz="1800" dirty="0" err="1" smtClean="0"/>
              <a:t>Батиенков</a:t>
            </a:r>
            <a:r>
              <a:rPr lang="ru-RU" sz="1800" dirty="0" smtClean="0"/>
              <a:t> [и др.]. - М.: РИОР: ИНФРА-М, 2014. - 288 с. </a:t>
            </a:r>
          </a:p>
          <a:p>
            <a:r>
              <a:rPr lang="ru-RU" sz="1800" dirty="0" smtClean="0"/>
              <a:t>Аннотация: В учебном пособии изложены основы курса прикладной механики.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88640"/>
            <a:ext cx="30243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22.21я73</a:t>
            </a:r>
          </a:p>
          <a:p>
            <a:r>
              <a:rPr lang="ru-RU" sz="1800" dirty="0" smtClean="0"/>
              <a:t>С 23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Сборник коротких задач по теоретической механике : учебное пособие.; рекомендовано УМО по университетскому политехническому образованию / ред. : О. Е. </a:t>
            </a:r>
            <a:r>
              <a:rPr lang="ru-RU" sz="1800" dirty="0" err="1" smtClean="0"/>
              <a:t>Кепе</a:t>
            </a:r>
            <a:r>
              <a:rPr lang="ru-RU" sz="1800" dirty="0" smtClean="0"/>
              <a:t>. - 3-е изд., стереотипное. - СПб. : Лань, 2009. - 368 с. </a:t>
            </a:r>
          </a:p>
          <a:p>
            <a:r>
              <a:rPr lang="ru-RU" sz="1800" dirty="0" smtClean="0"/>
              <a:t> Аннотация: Сборник содержит 1757 задач по всем разделам курса теоретической механики. Задачи предназначены для оперативного контроля знаний на практических занятиях, зачетах, при допуске к экзамену, а также могут быть использованы студентами для самоконтроля. Для всех задач приведены ответы. Даны методические рекомендации по организации и проведению самоконтроля.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№1(5)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0963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С 23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Сборник задач по теоретической механике : учебное пособие / ред. : К. С. Колесников . - 3-е изд., стереотип. - СПб. : Лань, 2007. - 448 с. </a:t>
            </a:r>
          </a:p>
          <a:p>
            <a:r>
              <a:rPr lang="ru-RU" sz="1800" dirty="0" smtClean="0"/>
              <a:t>Аннотация: Сборник задач составлен на основе опыта работы кафедры теоретической механики МВТУ им. Н.Э. Баумана. В сборник включены главы "Электромеханика", "Автоматическое управление и регулирование ", "Гидромеханика", в которых подобраны задачи, решаемые на основании теорем теоретической механики при использовании сравнительно простых физических предложений.</a:t>
            </a:r>
          </a:p>
          <a:p>
            <a:r>
              <a:rPr lang="ru-RU" sz="1800" dirty="0" smtClean="0"/>
              <a:t>Экземпляры: всего:10 -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.(10)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1146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С23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Сборник заданий для курсовых работ по теоретической механике : учеб. пособие для вузов.; допущено Министерством высшего и среднего образования / ред. : А. А. Яблонский. - 15-е изд., стер. - М. : Интеграл-Пресс, 2006. - 384 с.</a:t>
            </a:r>
          </a:p>
          <a:p>
            <a:r>
              <a:rPr lang="ru-RU" sz="1800" dirty="0" smtClean="0"/>
              <a:t>Аннотация: Сборник содержит 45 заданий в 30-ти вариантах по статике, кинематике, динамике, аналитической механике и колебаниям механической системы для курсовых работ по теоретической механике.</a:t>
            </a:r>
          </a:p>
          <a:p>
            <a:r>
              <a:rPr lang="ru-RU" sz="1800" dirty="0" smtClean="0"/>
              <a:t>Экземпляры: всего:96 -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.(96), №4(1)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0243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Ч-93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Чуркин, В. М.</a:t>
            </a:r>
          </a:p>
          <a:p>
            <a:r>
              <a:rPr lang="ru-RU" sz="1800" dirty="0" smtClean="0"/>
              <a:t>Решение задач по теоретической механике. Геометрическая статистика : учебное пособие / В. М. Чуркин. - СПб. : Лань, 2006. - 304 с. </a:t>
            </a:r>
          </a:p>
          <a:p>
            <a:r>
              <a:rPr lang="ru-RU" sz="1800" dirty="0" smtClean="0"/>
              <a:t> Аннотация: Настоящее пособие предназначено для самостоятельной работы над курсом теоретической механики. Книга содержит решения 214 задач отдела "Статика твердого тела" "Сборника задач по теоретической механике" И.В. Мещерского.</a:t>
            </a:r>
          </a:p>
          <a:p>
            <a:r>
              <a:rPr lang="ru-RU" sz="1800" dirty="0" smtClean="0"/>
              <a:t>Экземпляры: всего:66 -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.(59),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№1(5), №4(1)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880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Times New Roman" pitchFamily="18" charset="0"/>
              </a:rPr>
              <a:t>38.112</a:t>
            </a:r>
          </a:p>
          <a:p>
            <a:r>
              <a:rPr lang="ru-RU" sz="1800" dirty="0" smtClean="0">
                <a:cs typeface="Times New Roman" pitchFamily="18" charset="0"/>
              </a:rPr>
              <a:t>Б 12</a:t>
            </a:r>
          </a:p>
          <a:p>
            <a:r>
              <a:rPr lang="ru-RU" sz="1800" dirty="0" smtClean="0"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cs typeface="Times New Roman" pitchFamily="18" charset="0"/>
              </a:rPr>
              <a:t>Бабанов, В. В.  </a:t>
            </a:r>
          </a:p>
          <a:p>
            <a:r>
              <a:rPr lang="ru-RU" sz="1800" dirty="0" smtClean="0">
                <a:cs typeface="Times New Roman" pitchFamily="18" charset="0"/>
              </a:rPr>
              <a:t>Теоретическая механика для архитекторов. В 2-х т. : учебник для студентов </a:t>
            </a:r>
            <a:r>
              <a:rPr lang="ru-RU" sz="1800" dirty="0" err="1" smtClean="0">
                <a:cs typeface="Times New Roman" pitchFamily="18" charset="0"/>
              </a:rPr>
              <a:t>высш</a:t>
            </a:r>
            <a:r>
              <a:rPr lang="ru-RU" sz="1800" dirty="0" smtClean="0">
                <a:cs typeface="Times New Roman" pitchFamily="18" charset="0"/>
              </a:rPr>
              <a:t>. учеб. заведений.; допущено Научно - методическим советом по механике МО РФ / В. В. Бабанов. - М. : Академия. - 2008</a:t>
            </a:r>
          </a:p>
          <a:p>
            <a:r>
              <a:rPr lang="ru-RU" sz="1800" dirty="0" smtClean="0">
                <a:cs typeface="Times New Roman" pitchFamily="18" charset="0"/>
              </a:rPr>
              <a:t>Т. 1. - 256 с. </a:t>
            </a:r>
          </a:p>
          <a:p>
            <a:r>
              <a:rPr lang="ru-RU" sz="1800" dirty="0" smtClean="0">
                <a:cs typeface="Times New Roman" pitchFamily="18" charset="0"/>
              </a:rPr>
              <a:t>Аннотация: Кратко изложены основы теоретической механики, сопротивления материалов и строительной механики. Рассмотрены вопросы образования и анализа расчетных схем сооружений, основные положения статики и сопротивления материалов.</a:t>
            </a:r>
          </a:p>
          <a:p>
            <a:r>
              <a:rPr lang="ru-RU" sz="1800" dirty="0" smtClean="0">
                <a:cs typeface="Times New Roman" pitchFamily="18" charset="0"/>
              </a:rPr>
              <a:t>Экземпляры: всего:10 - </a:t>
            </a:r>
            <a:r>
              <a:rPr lang="ru-RU" sz="1800" dirty="0" err="1" smtClean="0">
                <a:cs typeface="Times New Roman" pitchFamily="18" charset="0"/>
              </a:rPr>
              <a:t>аб</a:t>
            </a:r>
            <a:r>
              <a:rPr lang="ru-RU" sz="1800" dirty="0" smtClean="0">
                <a:cs typeface="Times New Roman" pitchFamily="18" charset="0"/>
              </a:rPr>
              <a:t>.(9), </a:t>
            </a:r>
            <a:r>
              <a:rPr lang="ru-RU" sz="1800" dirty="0" err="1" smtClean="0">
                <a:cs typeface="Times New Roman" pitchFamily="18" charset="0"/>
              </a:rPr>
              <a:t>Чз</a:t>
            </a:r>
            <a:r>
              <a:rPr lang="ru-RU" sz="1800" dirty="0" smtClean="0"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5922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Б 28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Бать, М. И.</a:t>
            </a:r>
          </a:p>
          <a:p>
            <a:r>
              <a:rPr lang="ru-RU" sz="1800" dirty="0" smtClean="0"/>
              <a:t>Теоретическая механика в примерах и задачах : учебное пособие / М. И. Бать, Г. Ю. </a:t>
            </a:r>
            <a:r>
              <a:rPr lang="ru-RU" sz="1800" dirty="0" err="1" smtClean="0"/>
              <a:t>Джанелидзе</a:t>
            </a:r>
            <a:r>
              <a:rPr lang="ru-RU" sz="1800" dirty="0" smtClean="0"/>
              <a:t>, А. С. </a:t>
            </a:r>
            <a:r>
              <a:rPr lang="ru-RU" sz="1800" dirty="0" err="1" smtClean="0"/>
              <a:t>Кельзон</a:t>
            </a:r>
            <a:r>
              <a:rPr lang="ru-RU" sz="1800" dirty="0" smtClean="0"/>
              <a:t>. - СПб. : Лань. - 2010</a:t>
            </a:r>
          </a:p>
          <a:p>
            <a:r>
              <a:rPr lang="ru-RU" sz="1800" dirty="0" smtClean="0"/>
              <a:t>Т.1. : Статика и кинематика. - 11-е изд., стереотипное. - 672 с.</a:t>
            </a:r>
          </a:p>
          <a:p>
            <a:r>
              <a:rPr lang="ru-RU" sz="1800" dirty="0" smtClean="0"/>
              <a:t>Аннотация: Отличительными особенностями данного пособия являются подробное изложение методологии решения задач и структурированность приведенных решений. Такое построение пособия позволяет учащимся решать любые задачи приведенных типов.</a:t>
            </a:r>
          </a:p>
          <a:p>
            <a:r>
              <a:rPr lang="ru-RU" sz="1800" dirty="0" smtClean="0"/>
              <a:t>Экземпляры: всего:25 -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.(22), №4(1),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№1(1)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88032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Б 28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Бать, М.И.  </a:t>
            </a:r>
          </a:p>
          <a:p>
            <a:r>
              <a:rPr lang="ru-RU" sz="1800" dirty="0" smtClean="0"/>
              <a:t>Теоретическая механика в примерах и задачах: учебное пособие / М. И. Бать, Г. Ю. </a:t>
            </a:r>
            <a:r>
              <a:rPr lang="ru-RU" sz="1800" dirty="0" err="1" smtClean="0"/>
              <a:t>Джанелидзе</a:t>
            </a:r>
            <a:r>
              <a:rPr lang="ru-RU" sz="1800" dirty="0" smtClean="0"/>
              <a:t>, А. С. </a:t>
            </a:r>
            <a:r>
              <a:rPr lang="ru-RU" sz="1800" dirty="0" err="1" smtClean="0"/>
              <a:t>Кельзон</a:t>
            </a:r>
            <a:r>
              <a:rPr lang="ru-RU" sz="1800" dirty="0" smtClean="0"/>
              <a:t>. - СПб.: Лань. - 2010</a:t>
            </a:r>
          </a:p>
          <a:p>
            <a:r>
              <a:rPr lang="ru-RU" sz="1800" dirty="0" smtClean="0"/>
              <a:t>Т.2.: Динамика. - 11-е изд., стереотипное. - 640 с. </a:t>
            </a:r>
          </a:p>
          <a:p>
            <a:r>
              <a:rPr lang="ru-RU" sz="1800" dirty="0" smtClean="0"/>
              <a:t>Аннотация: Во втором томе рассмотрены дифференцированные уравнения динамики материальной точки, общие теоремы динамики, динамика несвободной материальной системы, удар.</a:t>
            </a:r>
          </a:p>
          <a:p>
            <a:r>
              <a:rPr lang="ru-RU" sz="1800" dirty="0" smtClean="0"/>
              <a:t>Экземпляры: всего:24 -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.(22), №4(1),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6642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22.25</a:t>
            </a:r>
          </a:p>
          <a:p>
            <a:r>
              <a:rPr lang="ru-RU" sz="1800" dirty="0" smtClean="0"/>
              <a:t>Б 93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Бутенин</a:t>
            </a:r>
            <a:r>
              <a:rPr lang="ru-RU" sz="1800" dirty="0" smtClean="0"/>
              <a:t>, Н. В.</a:t>
            </a:r>
          </a:p>
          <a:p>
            <a:r>
              <a:rPr lang="ru-RU" sz="1800" dirty="0" smtClean="0"/>
              <a:t>Курс теоретической механики. В двух томах : учебное пособие; рекомендовано Министерством общего и профессионального образования РФ / Н. В. </a:t>
            </a:r>
            <a:r>
              <a:rPr lang="ru-RU" sz="1800" dirty="0" err="1" smtClean="0"/>
              <a:t>Бутенин</a:t>
            </a:r>
            <a:r>
              <a:rPr lang="ru-RU" sz="1800" dirty="0" smtClean="0"/>
              <a:t>, Я. Л. </a:t>
            </a:r>
            <a:r>
              <a:rPr lang="ru-RU" sz="1800" dirty="0" err="1" smtClean="0"/>
              <a:t>Лунц</a:t>
            </a:r>
            <a:r>
              <a:rPr lang="ru-RU" sz="1800" dirty="0" smtClean="0"/>
              <a:t>, Д. Р. </a:t>
            </a:r>
            <a:r>
              <a:rPr lang="ru-RU" sz="1800" dirty="0" err="1" smtClean="0"/>
              <a:t>Меркин</a:t>
            </a:r>
            <a:r>
              <a:rPr lang="ru-RU" sz="1800" dirty="0" smtClean="0"/>
              <a:t>. - 11-е изд., стереотипное. - СПб. : Лань, 2009. - 736 с. </a:t>
            </a:r>
          </a:p>
          <a:p>
            <a:r>
              <a:rPr lang="ru-RU" sz="1800" dirty="0" smtClean="0"/>
              <a:t>Аннотация: Весьма умеренный математический аппарат в сочетании со многими методическими примерами и задачами, взятыми из практики, делают этот курс доступным для широкого круга студентов и полезным пособием для преподавателей теоретической механики.</a:t>
            </a:r>
          </a:p>
          <a:p>
            <a:r>
              <a:rPr lang="ru-RU" sz="1800" dirty="0" smtClean="0"/>
              <a:t>Экземпляры: всего:66 -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№1(6),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.(59),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3"/>
            <a:ext cx="2808312" cy="46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</a:t>
            </a:r>
          </a:p>
          <a:p>
            <a:r>
              <a:rPr lang="ru-RU" sz="1800" dirty="0" smtClean="0"/>
              <a:t>Г 61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Голощапов</a:t>
            </a:r>
            <a:r>
              <a:rPr lang="ru-RU" sz="1800" dirty="0" smtClean="0"/>
              <a:t>, В. М.</a:t>
            </a:r>
          </a:p>
          <a:p>
            <a:r>
              <a:rPr lang="ru-RU" sz="1800" dirty="0" smtClean="0"/>
              <a:t>Теоретическая механика. Динамика : учебное пособие; допущено УМО АМ / В. М. </a:t>
            </a:r>
            <a:r>
              <a:rPr lang="ru-RU" sz="1800" dirty="0" err="1" smtClean="0"/>
              <a:t>Голощапов</a:t>
            </a:r>
            <a:r>
              <a:rPr lang="ru-RU" sz="1800" dirty="0" smtClean="0"/>
              <a:t> и др. - Старый Оскол : ТНТ, 2014. - 540 с.</a:t>
            </a:r>
          </a:p>
          <a:p>
            <a:r>
              <a:rPr lang="ru-RU" sz="1800" dirty="0" smtClean="0"/>
              <a:t>Аннотация: Учебное пособие содержит теоретический и практический материал по динамике.</a:t>
            </a:r>
          </a:p>
          <a:p>
            <a:r>
              <a:rPr lang="ru-RU" sz="1800" dirty="0" smtClean="0"/>
              <a:t>Экземпляры: всего:10 -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60648"/>
            <a:ext cx="302433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22.21я73</a:t>
            </a:r>
          </a:p>
          <a:p>
            <a:r>
              <a:rPr lang="ru-RU" sz="1800" dirty="0" smtClean="0"/>
              <a:t>Д 44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Диевский</a:t>
            </a:r>
            <a:r>
              <a:rPr lang="ru-RU" sz="1800" dirty="0" smtClean="0"/>
              <a:t>, В. А. </a:t>
            </a:r>
          </a:p>
          <a:p>
            <a:r>
              <a:rPr lang="ru-RU" sz="1800" dirty="0" smtClean="0"/>
              <a:t>Теоретическая механика: учебное пособие; рекомендовано УМО по университетскому политехническому образованию / В. А. </a:t>
            </a:r>
            <a:r>
              <a:rPr lang="ru-RU" sz="1800" dirty="0" err="1" smtClean="0"/>
              <a:t>Диевский</a:t>
            </a:r>
            <a:r>
              <a:rPr lang="ru-RU" sz="1800" dirty="0" smtClean="0"/>
              <a:t>. - 3-е изд., исправленное. - СПб. : Лань, 2009. - 320 с. </a:t>
            </a:r>
          </a:p>
          <a:p>
            <a:r>
              <a:rPr lang="ru-RU" sz="1800" dirty="0" smtClean="0"/>
              <a:t>Аннотация: Учебное пособие представлено разделами "Статика", "Кинематика", "Динамика материальной точки и общие теоремы динамики", "Основы аналитической механики" и "Малые колебания механических систем и элементарная теория удара".</a:t>
            </a:r>
          </a:p>
          <a:p>
            <a:r>
              <a:rPr lang="ru-RU" sz="1800" dirty="0" smtClean="0"/>
              <a:t>Экземпляры: всего:122 -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№1(6),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.(114),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№4(2)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5922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22.21я73</a:t>
            </a:r>
          </a:p>
          <a:p>
            <a:r>
              <a:rPr lang="ru-RU" sz="1800" dirty="0" smtClean="0"/>
              <a:t>Д 44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Диевский</a:t>
            </a:r>
            <a:r>
              <a:rPr lang="ru-RU" sz="1800" dirty="0" smtClean="0"/>
              <a:t>, В. А.</a:t>
            </a:r>
          </a:p>
          <a:p>
            <a:r>
              <a:rPr lang="ru-RU" sz="1800" dirty="0" smtClean="0"/>
              <a:t>Теоретическая механика. Сборник заданий : учебное пособие.; рекомендовано УМО по университетскому политехническому образованию / В. А. </a:t>
            </a:r>
            <a:r>
              <a:rPr lang="ru-RU" sz="1800" dirty="0" err="1" smtClean="0"/>
              <a:t>Диевский</a:t>
            </a:r>
            <a:r>
              <a:rPr lang="ru-RU" sz="1800" dirty="0" smtClean="0"/>
              <a:t>, И. А. Малышева. - 2-е изд., исправленное. - СПб. : Лань, 2009. - 192 с. </a:t>
            </a:r>
          </a:p>
          <a:p>
            <a:r>
              <a:rPr lang="ru-RU" sz="1800" dirty="0" smtClean="0"/>
              <a:t>Аннотация: Пособие содержит по 30 вариантов заданий и типовые задачи с решениями по 5 темам статики, 4 темам кинематики и 8 темам динамики; задания могут использоваться как для текущего контроля усвоения знаний, так и для формирования на их основе курсовых работ.</a:t>
            </a:r>
          </a:p>
          <a:p>
            <a:r>
              <a:rPr lang="ru-RU" sz="1800" dirty="0" smtClean="0"/>
              <a:t>Экземпляры: всего:188 -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.(178),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№1(6), №4(2)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8803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22.25</a:t>
            </a:r>
          </a:p>
          <a:p>
            <a:r>
              <a:rPr lang="ru-RU" sz="1800" dirty="0" smtClean="0"/>
              <a:t>М56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Мещерский И.В. </a:t>
            </a:r>
          </a:p>
          <a:p>
            <a:r>
              <a:rPr lang="ru-RU" sz="1800" dirty="0" smtClean="0"/>
              <a:t>Задачи по теоретической механике : учебное пособие.; рекомендовано УМО по университетскому политехническому образованию / И.В. Мещерский. - 49-е изд., стереотипное. - СПб. : Лань, 2008. - 448 с.</a:t>
            </a:r>
          </a:p>
          <a:p>
            <a:r>
              <a:rPr lang="ru-RU" sz="1800" dirty="0" smtClean="0"/>
              <a:t>Аннотация: Содержит задачи различного уровня сложности по всем разделам дисциплины "Теоретическая механика"; размещено значительное число задач, отражающих развитие современной техники" имеются разделы, посвященные материальным системам с неголономными связями, а также механике систем при наличии сил и моментов, носящих случайный характер.</a:t>
            </a:r>
          </a:p>
          <a:p>
            <a:r>
              <a:rPr lang="ru-RU" sz="1800" dirty="0" smtClean="0"/>
              <a:t>Экземпляры: всего:73 -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.(70),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№1(2), №4(2)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0963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139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5</cp:revision>
  <dcterms:modified xsi:type="dcterms:W3CDTF">2017-03-25T03:41:14Z</dcterms:modified>
</cp:coreProperties>
</file>